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72" r:id="rId3"/>
    <p:sldId id="275" r:id="rId4"/>
    <p:sldId id="276" r:id="rId5"/>
    <p:sldId id="277" r:id="rId6"/>
    <p:sldId id="278" r:id="rId7"/>
    <p:sldId id="284" r:id="rId8"/>
    <p:sldId id="291" r:id="rId9"/>
    <p:sldId id="286" r:id="rId10"/>
    <p:sldId id="288" r:id="rId11"/>
    <p:sldId id="289" r:id="rId12"/>
    <p:sldId id="290" r:id="rId13"/>
    <p:sldId id="285" r:id="rId14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3FC89F-C0DD-2000-E257-0BA8BE115364}" v="250" dt="2021-05-15T20:50:57.690"/>
    <p1510:client id="{5387B182-A2E3-B471-A114-20F8DA7DB9D1}" v="103" dt="2021-04-27T19:08:35.403"/>
    <p1510:client id="{AF68C29F-C005-B000-FD76-201418E1F578}" v="1" dt="2021-04-27T17:26:40.059"/>
    <p1510:client id="{B012C19F-C09E-B000-F841-FF249DC0EE8E}" v="710" dt="2021-04-23T14:52:06.055"/>
    <p1510:client id="{C98F07F5-4DA4-1202-FDFC-D78AF7089922}" v="383" dt="2021-05-15T20:15:51.861"/>
    <p1510:client id="{EAE10BED-4AFD-38A4-3982-BE8308AB6F1C}" v="55" dt="2021-05-29T17:22:11.034"/>
    <p1510:client id="{EDC5BC66-1683-511E-7222-60EDEF0B532F}" v="157" dt="2021-05-30T00:48:29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50800" y="419184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2334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30056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805032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55080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30056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805032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550800" y="549360"/>
            <a:ext cx="11091240" cy="617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2334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50800" y="419184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62334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30056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8050320" y="211320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55080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body"/>
          </p:nvPr>
        </p:nvSpPr>
        <p:spPr>
          <a:xfrm>
            <a:off x="430056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body"/>
          </p:nvPr>
        </p:nvSpPr>
        <p:spPr>
          <a:xfrm>
            <a:off x="8050320" y="4191840"/>
            <a:ext cx="357084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550800" y="549360"/>
            <a:ext cx="11091240" cy="617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3979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3400" y="419184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11089800" cy="189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359160" y="389880"/>
            <a:ext cx="8281800" cy="2954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b="0" strike="noStrike" spc="-1">
                <a:solidFill>
                  <a:srgbClr val="FFFFFF"/>
                </a:solidFill>
                <a:latin typeface="Avenir Next LT Pro"/>
              </a:rPr>
              <a:t>Click to edit Master title style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dt"/>
          </p:nvPr>
        </p:nvSpPr>
        <p:spPr>
          <a:xfrm>
            <a:off x="550800" y="6507360"/>
            <a:ext cx="262872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43FE37CA-088D-4A0E-B2E5-F82862D23A0B}" type="datetime"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5/29/2021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359160" y="6507360"/>
            <a:ext cx="637884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Sample Footer</a:t>
            </a:r>
            <a:endParaRPr lang="pt-BR" sz="10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9948960" y="6507360"/>
            <a:ext cx="169200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3946D9BC-0EC1-4A3A-BE83-8A550D520234}" type="slidenum"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‹nº›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4" name="CustomShape 5"/>
          <p:cNvSpPr/>
          <p:nvPr/>
        </p:nvSpPr>
        <p:spPr>
          <a:xfrm rot="2700000">
            <a:off x="612360" y="481680"/>
            <a:ext cx="1079640" cy="1262520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 rotWithShape="0">
            <a:gsLst>
              <a:gs pos="0">
                <a:srgbClr val="4E2C2C"/>
              </a:gs>
              <a:gs pos="100000">
                <a:srgbClr val="321C1C"/>
              </a:gs>
            </a:gsLst>
            <a:lin ang="330000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 rot="8100000">
            <a:off x="627120" y="829080"/>
            <a:ext cx="539640" cy="1079640"/>
          </a:xfrm>
          <a:prstGeom prst="ellipse">
            <a:avLst/>
          </a:prstGeom>
          <a:gradFill rotWithShape="0">
            <a:gsLst>
              <a:gs pos="50000">
                <a:srgbClr val="402424"/>
              </a:gs>
              <a:gs pos="100000">
                <a:srgbClr val="4E2C2C"/>
              </a:gs>
            </a:gsLst>
            <a:lin ang="1350000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7"/>
          <p:cNvSpPr/>
          <p:nvPr/>
        </p:nvSpPr>
        <p:spPr>
          <a:xfrm>
            <a:off x="1800720" y="2472840"/>
            <a:ext cx="359640" cy="359640"/>
          </a:xfrm>
          <a:prstGeom prst="ellipse">
            <a:avLst/>
          </a:prstGeom>
          <a:gradFill rotWithShape="0">
            <a:gsLst>
              <a:gs pos="0">
                <a:srgbClr val="321C1C"/>
              </a:gs>
              <a:gs pos="100000">
                <a:srgbClr val="B17575"/>
              </a:gs>
            </a:gsLst>
            <a:path path="circle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292760" y="4299480"/>
            <a:ext cx="2083320" cy="2083320"/>
            <a:chOff x="1292760" y="4299480"/>
            <a:chExt cx="2083320" cy="2083320"/>
          </a:xfrm>
        </p:grpSpPr>
        <p:sp>
          <p:nvSpPr>
            <p:cNvPr id="8" name="CustomShape 9"/>
            <p:cNvSpPr/>
            <p:nvPr/>
          </p:nvSpPr>
          <p:spPr>
            <a:xfrm rot="18900000" flipV="1">
              <a:off x="1455840" y="4933080"/>
              <a:ext cx="1853640" cy="92664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 rot="18900000" flipV="1">
              <a:off x="1407240" y="4794120"/>
              <a:ext cx="1853640" cy="109260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 rot="13500000" flipV="1">
              <a:off x="2491200" y="4344120"/>
              <a:ext cx="106560" cy="4662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 rot="13500000" flipV="1">
              <a:off x="1510200" y="5325120"/>
              <a:ext cx="106560" cy="4662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venir Next LT Pro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venir Next LT Pro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venir Next LT Pro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venir Next LT Pro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1"/>
          <p:cNvGrpSpPr/>
          <p:nvPr/>
        </p:nvGrpSpPr>
        <p:grpSpPr>
          <a:xfrm>
            <a:off x="363960" y="5322600"/>
            <a:ext cx="1029960" cy="1029600"/>
            <a:chOff x="363960" y="5322600"/>
            <a:chExt cx="1029960" cy="1029600"/>
          </a:xfrm>
        </p:grpSpPr>
        <p:sp>
          <p:nvSpPr>
            <p:cNvPr id="50" name="CustomShape 2"/>
            <p:cNvSpPr/>
            <p:nvPr/>
          </p:nvSpPr>
          <p:spPr>
            <a:xfrm rot="2700000" flipH="1" flipV="1">
              <a:off x="391320" y="5628600"/>
              <a:ext cx="926640" cy="46296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" name="CustomShape 3"/>
            <p:cNvSpPr/>
            <p:nvPr/>
          </p:nvSpPr>
          <p:spPr>
            <a:xfrm rot="8100000" flipH="1" flipV="1">
              <a:off x="1238760" y="5825520"/>
              <a:ext cx="53280" cy="23292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" name="CustomShape 4"/>
            <p:cNvSpPr/>
            <p:nvPr/>
          </p:nvSpPr>
          <p:spPr>
            <a:xfrm rot="8100000" flipH="1" flipV="1">
              <a:off x="748080" y="5334840"/>
              <a:ext cx="53280" cy="23292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" name="CustomShape 5"/>
            <p:cNvSpPr/>
            <p:nvPr/>
          </p:nvSpPr>
          <p:spPr>
            <a:xfrm rot="2700000" flipH="1" flipV="1">
              <a:off x="415440" y="5572440"/>
              <a:ext cx="926640" cy="529560"/>
            </a:xfrm>
            <a:custGeom>
              <a:avLst/>
              <a:gdLst/>
              <a:ahLst/>
              <a:cxn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4" name="PlaceHolder 6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Avenir Next LT Pro"/>
              </a:rPr>
              <a:t>Click to edit Master title style</a:t>
            </a:r>
          </a:p>
        </p:txBody>
      </p:sp>
      <p:sp>
        <p:nvSpPr>
          <p:cNvPr id="55" name="PlaceHolder 7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Avenir Next LT Pro"/>
              </a:rPr>
              <a:t>Click to edit Master text styles</a:t>
            </a:r>
          </a:p>
          <a:p>
            <a:pPr marL="685800" lvl="1" indent="-228240">
              <a:lnSpc>
                <a:spcPct val="110000"/>
              </a:lnSpc>
              <a:spcBef>
                <a:spcPts val="499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Second level</a:t>
            </a:r>
          </a:p>
          <a:p>
            <a:pPr marL="1143000" lvl="2" indent="-228240">
              <a:lnSpc>
                <a:spcPct val="110000"/>
              </a:lnSpc>
              <a:spcBef>
                <a:spcPts val="499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Third level</a:t>
            </a:r>
          </a:p>
          <a:p>
            <a:pPr marL="1600200" lvl="3" indent="-228240">
              <a:lnSpc>
                <a:spcPct val="110000"/>
              </a:lnSpc>
              <a:spcBef>
                <a:spcPts val="499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Fourth level</a:t>
            </a:r>
          </a:p>
          <a:p>
            <a:pPr marL="2057400" lvl="4" indent="-228240">
              <a:lnSpc>
                <a:spcPct val="110000"/>
              </a:lnSpc>
              <a:spcBef>
                <a:spcPts val="499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Avenir Next LT Pro"/>
              </a:rPr>
              <a:t>Fifth level</a:t>
            </a:r>
          </a:p>
        </p:txBody>
      </p:sp>
      <p:sp>
        <p:nvSpPr>
          <p:cNvPr id="56" name="PlaceHolder 8"/>
          <p:cNvSpPr>
            <a:spLocks noGrp="1"/>
          </p:cNvSpPr>
          <p:nvPr>
            <p:ph type="dt"/>
          </p:nvPr>
        </p:nvSpPr>
        <p:spPr>
          <a:xfrm>
            <a:off x="550800" y="6507360"/>
            <a:ext cx="262872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97B4EA2-F73A-4A0A-B135-EAE5847A77E1}" type="datetime"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5/29/2021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57" name="PlaceHolder 9"/>
          <p:cNvSpPr>
            <a:spLocks noGrp="1"/>
          </p:cNvSpPr>
          <p:nvPr>
            <p:ph type="ftr"/>
          </p:nvPr>
        </p:nvSpPr>
        <p:spPr>
          <a:xfrm>
            <a:off x="3359160" y="6507360"/>
            <a:ext cx="637884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Sample Footer</a:t>
            </a:r>
            <a:endParaRPr lang="pt-BR" sz="1000" b="0" strike="noStrike" spc="-1">
              <a:latin typeface="Times New Roman"/>
            </a:endParaRPr>
          </a:p>
        </p:txBody>
      </p:sp>
      <p:sp>
        <p:nvSpPr>
          <p:cNvPr id="58" name="PlaceHolder 10"/>
          <p:cNvSpPr>
            <a:spLocks noGrp="1"/>
          </p:cNvSpPr>
          <p:nvPr>
            <p:ph type="sldNum"/>
          </p:nvPr>
        </p:nvSpPr>
        <p:spPr>
          <a:xfrm>
            <a:off x="9948960" y="6507360"/>
            <a:ext cx="1692000" cy="15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2509E9CD-6A7F-4B89-8401-CA8DBB70DAC3}" type="slidenum">
              <a:rPr lang="en-US" sz="1000" b="0" strike="noStrike" spc="-1">
                <a:solidFill>
                  <a:srgbClr val="FFFFFF"/>
                </a:solidFill>
                <a:latin typeface="Avenir Next LT Pro"/>
              </a:rPr>
              <a:t>‹nº›</a:t>
            </a:fld>
            <a:endParaRPr lang="pt-BR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98" name="TextShape 3"/>
          <p:cNvSpPr txBox="1"/>
          <p:nvPr/>
        </p:nvSpPr>
        <p:spPr>
          <a:xfrm>
            <a:off x="594000" y="217800"/>
            <a:ext cx="3809494" cy="123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800" b="1" strike="noStrike" spc="-1">
                <a:solidFill>
                  <a:schemeClr val="bg1"/>
                </a:solidFill>
                <a:latin typeface="Avenir Next LT Pro"/>
              </a:rPr>
              <a:t>Trabalho TI2 – Sprint </a:t>
            </a:r>
            <a:r>
              <a:rPr lang="pt-BR" sz="2800" b="1" spc="-1">
                <a:solidFill>
                  <a:schemeClr val="bg1"/>
                </a:solidFill>
                <a:latin typeface="Avenir Next LT Pro"/>
              </a:rPr>
              <a:t>3</a:t>
            </a:r>
            <a:endParaRPr lang="pt-BR" sz="2800" b="1" strike="noStrike" spc="-1" dirty="0">
              <a:solidFill>
                <a:schemeClr val="bg1"/>
              </a:solidFill>
              <a:latin typeface="Avenir Next LT Pro"/>
            </a:endParaRPr>
          </a:p>
        </p:txBody>
      </p:sp>
      <p:sp>
        <p:nvSpPr>
          <p:cNvPr id="99" name="TextShape 4"/>
          <p:cNvSpPr txBox="1"/>
          <p:nvPr/>
        </p:nvSpPr>
        <p:spPr>
          <a:xfrm>
            <a:off x="594000" y="3597840"/>
            <a:ext cx="3521880" cy="2004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99"/>
              </a:spcAft>
              <a:tabLst>
                <a:tab pos="0" algn="l"/>
              </a:tabLst>
            </a:pPr>
            <a:r>
              <a:rPr lang="pt-BR" sz="2000" b="1" strike="noStrike" spc="-1" dirty="0">
                <a:solidFill>
                  <a:schemeClr val="bg1"/>
                </a:solidFill>
                <a:latin typeface="Avenir Next LT Pro"/>
              </a:rPr>
              <a:t>Bruno Pena </a:t>
            </a:r>
            <a:r>
              <a:rPr lang="pt-BR" sz="2000" b="1" strike="noStrike" spc="-1" dirty="0" err="1">
                <a:solidFill>
                  <a:schemeClr val="bg1"/>
                </a:solidFill>
                <a:latin typeface="Avenir Next LT Pro"/>
              </a:rPr>
              <a:t>Baêta</a:t>
            </a:r>
            <a:br>
              <a:rPr b="1" dirty="0"/>
            </a:br>
            <a:r>
              <a:rPr lang="pt-BR" sz="2000" b="1" strike="noStrike" spc="-1" dirty="0">
                <a:solidFill>
                  <a:schemeClr val="bg1"/>
                </a:solidFill>
                <a:latin typeface="Avenir Next LT Pro"/>
              </a:rPr>
              <a:t>Eric Azevedo de Oliveira</a:t>
            </a:r>
            <a:br>
              <a:rPr b="1" dirty="0"/>
            </a:br>
            <a:r>
              <a:rPr lang="pt-BR" sz="2000" b="1" strike="noStrike" spc="-1" dirty="0">
                <a:solidFill>
                  <a:schemeClr val="bg1"/>
                </a:solidFill>
                <a:latin typeface="Avenir Next LT Pro"/>
              </a:rPr>
              <a:t>Felipe Nepomuceno Coelho</a:t>
            </a:r>
            <a:br>
              <a:rPr b="1" dirty="0"/>
            </a:br>
            <a:endParaRPr lang="pt-BR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spcAft>
                <a:spcPts val="799"/>
              </a:spcAft>
              <a:tabLst>
                <a:tab pos="0" algn="l"/>
              </a:tabLst>
            </a:pPr>
            <a:br>
              <a:rPr dirty="0"/>
            </a:br>
            <a:endParaRPr lang="pt-BR" sz="2000" b="0" strike="noStrike" spc="-1">
              <a:latin typeface="Arial"/>
            </a:endParaRPr>
          </a:p>
        </p:txBody>
      </p:sp>
      <p:grpSp>
        <p:nvGrpSpPr>
          <p:cNvPr id="100" name="Group 5"/>
          <p:cNvGrpSpPr/>
          <p:nvPr/>
        </p:nvGrpSpPr>
        <p:grpSpPr>
          <a:xfrm>
            <a:off x="325440" y="346320"/>
            <a:ext cx="828360" cy="828000"/>
            <a:chOff x="325440" y="346320"/>
            <a:chExt cx="828360" cy="828000"/>
          </a:xfrm>
        </p:grpSpPr>
        <p:sp>
          <p:nvSpPr>
            <p:cNvPr id="101" name="CustomShape 6"/>
            <p:cNvSpPr/>
            <p:nvPr/>
          </p:nvSpPr>
          <p:spPr>
            <a:xfrm rot="8100000">
              <a:off x="469800" y="444600"/>
              <a:ext cx="539640" cy="631080"/>
            </a:xfrm>
            <a:custGeom>
              <a:avLst/>
              <a:gdLst/>
              <a:ahLst/>
              <a:cxnLst/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 rotWithShape="0">
              <a:gsLst>
                <a:gs pos="0">
                  <a:srgbClr val="4E2C2C"/>
                </a:gs>
                <a:gs pos="100000">
                  <a:srgbClr val="321C1C"/>
                </a:gs>
              </a:gsLst>
              <a:lin ang="870000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" name="CustomShape 7"/>
            <p:cNvSpPr/>
            <p:nvPr/>
          </p:nvSpPr>
          <p:spPr>
            <a:xfrm rot="13500000">
              <a:off x="476640" y="362880"/>
              <a:ext cx="269640" cy="53964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3" name="CustomShape 8"/>
          <p:cNvSpPr/>
          <p:nvPr/>
        </p:nvSpPr>
        <p:spPr>
          <a:xfrm>
            <a:off x="0" y="5773680"/>
            <a:ext cx="12191760" cy="1083960"/>
          </a:xfrm>
          <a:prstGeom prst="rect">
            <a:avLst/>
          </a:prstGeom>
          <a:gradFill rotWithShape="0">
            <a:gsLst>
              <a:gs pos="0">
                <a:srgbClr val="321C1C">
                  <a:alpha val="0"/>
                </a:srgbClr>
              </a:gs>
              <a:gs pos="100000">
                <a:srgbClr val="321C1C">
                  <a:alpha val="6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9"/>
          <p:cNvSpPr/>
          <p:nvPr/>
        </p:nvSpPr>
        <p:spPr>
          <a:xfrm>
            <a:off x="4121280" y="5433120"/>
            <a:ext cx="359640" cy="359640"/>
          </a:xfrm>
          <a:prstGeom prst="ellipse">
            <a:avLst/>
          </a:prstGeom>
          <a:gradFill rotWithShape="0">
            <a:gsLst>
              <a:gs pos="0">
                <a:srgbClr val="321C1C"/>
              </a:gs>
              <a:gs pos="100000">
                <a:srgbClr val="B17575"/>
              </a:gs>
            </a:gsLst>
            <a:path path="circle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5" name="Imagem 11" descr="Logotipo, Ícone&#10;&#10;Descrição gerada automaticamente"/>
          <p:cNvPicPr/>
          <p:nvPr/>
        </p:nvPicPr>
        <p:blipFill>
          <a:blip r:embed="rId5"/>
          <a:stretch/>
        </p:blipFill>
        <p:spPr>
          <a:xfrm>
            <a:off x="5932080" y="2769480"/>
            <a:ext cx="5086440" cy="1174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116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47247A-1E39-43FF-9E0F-C7EB6273B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Requisição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9B139F-2C68-41C4-8CCD-EBDD95E92B3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1000"/>
              </a:spcBef>
            </a:pPr>
            <a:endParaRPr lang="en-US" sz="2000" kern="1200">
              <a:solidFill>
                <a:srgbClr val="C69546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Texto&#10;&#10;Descrição gerada automaticamente">
            <a:extLst>
              <a:ext uri="{FF2B5EF4-FFF2-40B4-BE49-F238E27FC236}">
                <a16:creationId xmlns:a16="http://schemas.microsoft.com/office/drawing/2014/main" id="{F4386E53-451F-4109-AC28-3A1E00C67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784206"/>
            <a:ext cx="11496821" cy="344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48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47247A-1E39-43FF-9E0F-C7EB6273B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Autenticação do Cliente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9B139F-2C68-41C4-8CCD-EBDD95E92B3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1000"/>
              </a:spcBef>
            </a:pPr>
            <a:endParaRPr lang="en-US" sz="2000" kern="1200">
              <a:solidFill>
                <a:srgbClr val="C69546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AAEDD8F1-2CA8-40DD-9B8B-9D9E98E0D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6" y="2881666"/>
            <a:ext cx="11743427" cy="201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8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51A0A7DB-147E-4FAD-BF75-031B394B53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83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D224EF-7943-48EB-8FA8-A1D2A3DD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Conexão backend - frontend</a:t>
            </a:r>
            <a:endParaRPr lang="en-US" sz="54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3BB0FC-086C-420B-A223-A1604B91912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524000" y="1548499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rgbClr val="B38844"/>
                </a:solidFill>
              </a:rPr>
              <a:t>Código em Java</a:t>
            </a:r>
            <a:endParaRPr lang="en-US" sz="2000" kern="1200">
              <a:solidFill>
                <a:srgbClr val="B38844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Texto&#10;&#10;Descrição gerada automaticamente">
            <a:extLst>
              <a:ext uri="{FF2B5EF4-FFF2-40B4-BE49-F238E27FC236}">
                <a16:creationId xmlns:a16="http://schemas.microsoft.com/office/drawing/2014/main" id="{C803CA25-AC78-4FD9-9F00-399447FB2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74288"/>
            <a:ext cx="11496821" cy="3104142"/>
          </a:xfrm>
          <a:prstGeom prst="rect">
            <a:avLst/>
          </a:prstGeom>
        </p:spPr>
      </p:pic>
      <p:pic>
        <p:nvPicPr>
          <p:cNvPr id="6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CB3B9930-371D-4F1C-8D3B-5E6FD4B05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28" y="5973846"/>
            <a:ext cx="11513388" cy="7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21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D224EF-7943-48EB-8FA8-A1D2A3DD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Conexão backend – Banco de Dados</a:t>
            </a:r>
            <a:endParaRPr lang="en-US" sz="54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3BB0FC-086C-420B-A223-A1604B91912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524000" y="1548499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rgbClr val="B38844"/>
                </a:solidFill>
              </a:rPr>
              <a:t>Código em Java</a:t>
            </a:r>
            <a:endParaRPr lang="en-US" sz="2000" kern="1200">
              <a:solidFill>
                <a:srgbClr val="B38844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Texto&#10;&#10;Descrição gerada automaticamente">
            <a:extLst>
              <a:ext uri="{FF2B5EF4-FFF2-40B4-BE49-F238E27FC236}">
                <a16:creationId xmlns:a16="http://schemas.microsoft.com/office/drawing/2014/main" id="{C803CA25-AC78-4FD9-9F00-399447FB2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07" y="2442968"/>
            <a:ext cx="10383623" cy="353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23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D224EF-7943-48EB-8FA8-A1D2A3DD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Pastas do Projeto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Texto&#10;&#10;Descrição gerada automaticamente">
            <a:extLst>
              <a:ext uri="{FF2B5EF4-FFF2-40B4-BE49-F238E27FC236}">
                <a16:creationId xmlns:a16="http://schemas.microsoft.com/office/drawing/2014/main" id="{C803CA25-AC78-4FD9-9F00-399447FB2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531" y="566916"/>
            <a:ext cx="3166842" cy="57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72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D224EF-7943-48EB-8FA8-A1D2A3DD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Declaração e Metodos Get/Set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3BB0FC-086C-420B-A223-A1604B91912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41248" y="4195986"/>
            <a:ext cx="4724529" cy="169206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Código em Java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Texto&#10;&#10;Descrição gerada automaticamente">
            <a:extLst>
              <a:ext uri="{FF2B5EF4-FFF2-40B4-BE49-F238E27FC236}">
                <a16:creationId xmlns:a16="http://schemas.microsoft.com/office/drawing/2014/main" id="{C803CA25-AC78-4FD9-9F00-399447FB2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300" y="1668131"/>
            <a:ext cx="6558636" cy="350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34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98" name="TextShape 3"/>
          <p:cNvSpPr txBox="1"/>
          <p:nvPr/>
        </p:nvSpPr>
        <p:spPr>
          <a:xfrm>
            <a:off x="594000" y="217800"/>
            <a:ext cx="3809494" cy="123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800" b="1" strike="noStrike" spc="-1" dirty="0">
                <a:solidFill>
                  <a:schemeClr val="bg1"/>
                </a:solidFill>
                <a:latin typeface="Avenir Next LT Pro"/>
              </a:rPr>
              <a:t>Trabalho TI2 – Sprint </a:t>
            </a:r>
            <a:r>
              <a:rPr lang="pt-BR" sz="2800" b="1" spc="-1" dirty="0">
                <a:solidFill>
                  <a:schemeClr val="bg1"/>
                </a:solidFill>
                <a:latin typeface="Avenir Next LT Pro"/>
              </a:rPr>
              <a:t>4</a:t>
            </a:r>
            <a:endParaRPr lang="pt-BR" sz="2800" b="1" strike="noStrike" spc="-1" dirty="0">
              <a:solidFill>
                <a:schemeClr val="bg1"/>
              </a:solidFill>
              <a:latin typeface="Avenir Next LT Pro"/>
            </a:endParaRPr>
          </a:p>
        </p:txBody>
      </p:sp>
      <p:sp>
        <p:nvSpPr>
          <p:cNvPr id="99" name="TextShape 4"/>
          <p:cNvSpPr txBox="1"/>
          <p:nvPr/>
        </p:nvSpPr>
        <p:spPr>
          <a:xfrm>
            <a:off x="594000" y="3597840"/>
            <a:ext cx="3521880" cy="2004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99"/>
              </a:spcAft>
              <a:tabLst>
                <a:tab pos="0" algn="l"/>
              </a:tabLst>
            </a:pPr>
            <a:r>
              <a:rPr lang="pt-BR" sz="2000" b="1" strike="noStrike" spc="-1" dirty="0">
                <a:solidFill>
                  <a:schemeClr val="bg1"/>
                </a:solidFill>
                <a:latin typeface="Avenir Next LT Pro"/>
              </a:rPr>
              <a:t>Bruno Pena </a:t>
            </a:r>
            <a:r>
              <a:rPr lang="pt-BR" sz="2000" b="1" strike="noStrike" spc="-1" dirty="0" err="1">
                <a:solidFill>
                  <a:schemeClr val="bg1"/>
                </a:solidFill>
                <a:latin typeface="Avenir Next LT Pro"/>
              </a:rPr>
              <a:t>Baêta</a:t>
            </a:r>
            <a:br>
              <a:rPr b="1" dirty="0"/>
            </a:br>
            <a:r>
              <a:rPr lang="pt-BR" sz="2000" b="1" strike="noStrike" spc="-1" dirty="0">
                <a:solidFill>
                  <a:schemeClr val="bg1"/>
                </a:solidFill>
                <a:latin typeface="Avenir Next LT Pro"/>
              </a:rPr>
              <a:t>Eric Azevedo de Oliveira</a:t>
            </a:r>
            <a:br>
              <a:rPr b="1" dirty="0"/>
            </a:br>
            <a:r>
              <a:rPr lang="pt-BR" sz="2000" b="1" strike="noStrike" spc="-1" dirty="0">
                <a:solidFill>
                  <a:schemeClr val="bg1"/>
                </a:solidFill>
                <a:latin typeface="Avenir Next LT Pro"/>
              </a:rPr>
              <a:t>Felipe Nepomuceno Coelho</a:t>
            </a:r>
            <a:br>
              <a:rPr b="1" dirty="0"/>
            </a:br>
            <a:endParaRPr lang="pt-BR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spcAft>
                <a:spcPts val="799"/>
              </a:spcAft>
              <a:tabLst>
                <a:tab pos="0" algn="l"/>
              </a:tabLst>
            </a:pPr>
            <a:br>
              <a:rPr dirty="0"/>
            </a:br>
            <a:endParaRPr lang="pt-BR" sz="2000" b="0" strike="noStrike" spc="-1">
              <a:latin typeface="Arial"/>
            </a:endParaRPr>
          </a:p>
        </p:txBody>
      </p:sp>
      <p:grpSp>
        <p:nvGrpSpPr>
          <p:cNvPr id="100" name="Group 5"/>
          <p:cNvGrpSpPr/>
          <p:nvPr/>
        </p:nvGrpSpPr>
        <p:grpSpPr>
          <a:xfrm>
            <a:off x="325440" y="346320"/>
            <a:ext cx="828360" cy="828000"/>
            <a:chOff x="325440" y="346320"/>
            <a:chExt cx="828360" cy="828000"/>
          </a:xfrm>
        </p:grpSpPr>
        <p:sp>
          <p:nvSpPr>
            <p:cNvPr id="101" name="CustomShape 6"/>
            <p:cNvSpPr/>
            <p:nvPr/>
          </p:nvSpPr>
          <p:spPr>
            <a:xfrm rot="8100000">
              <a:off x="469800" y="444600"/>
              <a:ext cx="539640" cy="631080"/>
            </a:xfrm>
            <a:custGeom>
              <a:avLst/>
              <a:gdLst/>
              <a:ahLst/>
              <a:cxnLst/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 rotWithShape="0">
              <a:gsLst>
                <a:gs pos="0">
                  <a:srgbClr val="4E2C2C"/>
                </a:gs>
                <a:gs pos="100000">
                  <a:srgbClr val="321C1C"/>
                </a:gs>
              </a:gsLst>
              <a:lin ang="870000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" name="CustomShape 7"/>
            <p:cNvSpPr/>
            <p:nvPr/>
          </p:nvSpPr>
          <p:spPr>
            <a:xfrm rot="13500000">
              <a:off x="476640" y="362880"/>
              <a:ext cx="269640" cy="53964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3" name="CustomShape 8"/>
          <p:cNvSpPr/>
          <p:nvPr/>
        </p:nvSpPr>
        <p:spPr>
          <a:xfrm>
            <a:off x="0" y="5773680"/>
            <a:ext cx="12191760" cy="1083960"/>
          </a:xfrm>
          <a:prstGeom prst="rect">
            <a:avLst/>
          </a:prstGeom>
          <a:gradFill rotWithShape="0">
            <a:gsLst>
              <a:gs pos="0">
                <a:srgbClr val="321C1C">
                  <a:alpha val="0"/>
                </a:srgbClr>
              </a:gs>
              <a:gs pos="100000">
                <a:srgbClr val="321C1C">
                  <a:alpha val="6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9"/>
          <p:cNvSpPr/>
          <p:nvPr/>
        </p:nvSpPr>
        <p:spPr>
          <a:xfrm>
            <a:off x="4121280" y="5433120"/>
            <a:ext cx="359640" cy="359640"/>
          </a:xfrm>
          <a:prstGeom prst="ellipse">
            <a:avLst/>
          </a:prstGeom>
          <a:gradFill rotWithShape="0">
            <a:gsLst>
              <a:gs pos="0">
                <a:srgbClr val="321C1C"/>
              </a:gs>
              <a:gs pos="100000">
                <a:srgbClr val="B17575"/>
              </a:gs>
            </a:gsLst>
            <a:path path="circle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5" name="Imagem 11" descr="Logotipo, Ícone&#10;&#10;Descrição gerada automaticamente"/>
          <p:cNvPicPr/>
          <p:nvPr/>
        </p:nvPicPr>
        <p:blipFill>
          <a:blip r:embed="rId5"/>
          <a:stretch/>
        </p:blipFill>
        <p:spPr>
          <a:xfrm>
            <a:off x="5932080" y="2769480"/>
            <a:ext cx="5086440" cy="1174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186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615121-6905-419E-ACC6-37FBEC24B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Mudança no BD</a:t>
            </a:r>
            <a:endParaRPr lang="en-US" kern="1200"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7A1269-DD92-4C64-A367-C66DECC2D03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41248" y="3948158"/>
            <a:ext cx="3322316" cy="169206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</a:pP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Interface gráfica do usuário, Diagrama, Tabela, Excel&#10;&#10;Descrição gerada automaticamente">
            <a:extLst>
              <a:ext uri="{FF2B5EF4-FFF2-40B4-BE49-F238E27FC236}">
                <a16:creationId xmlns:a16="http://schemas.microsoft.com/office/drawing/2014/main" id="{610F1E45-37DF-4519-B18F-36547A2F1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422" y="566916"/>
            <a:ext cx="6205059" cy="57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68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04B4F0-E210-418B-B2E6-8C26588AE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2246"/>
            <a:ext cx="6437700" cy="261196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 dirty="0" err="1">
                <a:latin typeface="+mj-lt"/>
                <a:ea typeface="+mj-ea"/>
                <a:cs typeface="+mj-cs"/>
              </a:rPr>
              <a:t>Demonstração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ea typeface="+mj-lt"/>
                <a:cs typeface="+mj-lt"/>
              </a:rPr>
              <a:t>Implementação</a:t>
            </a:r>
            <a:r>
              <a:rPr lang="en-US" sz="5400" dirty="0">
                <a:ea typeface="+mj-lt"/>
                <a:cs typeface="+mj-lt"/>
              </a:rPr>
              <a:t> do Front-end, Back-end e Banco de Dados 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0851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04B4F0-E210-418B-B2E6-8C26588AE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2246"/>
            <a:ext cx="6437700" cy="261196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 dirty="0" err="1">
                <a:latin typeface="+mj-lt"/>
                <a:ea typeface="+mj-ea"/>
                <a:cs typeface="+mj-cs"/>
              </a:rPr>
              <a:t>Demonstração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ea typeface="+mj-lt"/>
                <a:cs typeface="+mj-lt"/>
              </a:rPr>
              <a:t>Implementação</a:t>
            </a:r>
            <a:r>
              <a:rPr lang="en-US" sz="5400" dirty="0">
                <a:ea typeface="+mj-lt"/>
                <a:cs typeface="+mj-lt"/>
              </a:rPr>
              <a:t> dos </a:t>
            </a:r>
            <a:r>
              <a:rPr lang="en-US" sz="5400" dirty="0" err="1">
                <a:ea typeface="+mj-lt"/>
                <a:cs typeface="+mj-lt"/>
              </a:rPr>
              <a:t>Recursos</a:t>
            </a:r>
            <a:r>
              <a:rPr lang="en-US" sz="5400" dirty="0">
                <a:ea typeface="+mj-lt"/>
                <a:cs typeface="+mj-lt"/>
              </a:rPr>
              <a:t>  </a:t>
            </a:r>
            <a:r>
              <a:rPr lang="en-US" sz="5400" dirty="0" err="1">
                <a:ea typeface="+mj-lt"/>
                <a:cs typeface="+mj-lt"/>
              </a:rPr>
              <a:t>Inteligentes</a:t>
            </a:r>
            <a:endParaRPr lang="en-US" sz="5400" kern="1200" dirty="0" err="1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26006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21C1C"/>
      </a:dk2>
      <a:lt2>
        <a:srgbClr val="F0F2F3"/>
      </a:lt2>
      <a:accent1>
        <a:srgbClr val="E76329"/>
      </a:accent1>
      <a:accent2>
        <a:srgbClr val="D5172C"/>
      </a:accent2>
      <a:accent3>
        <a:srgbClr val="E7298D"/>
      </a:accent3>
      <a:accent4>
        <a:srgbClr val="D517CA"/>
      </a:accent4>
      <a:accent5>
        <a:srgbClr val="A229E7"/>
      </a:accent5>
      <a:accent6>
        <a:srgbClr val="512AD8"/>
      </a:accent6>
      <a:hlink>
        <a:srgbClr val="A63FB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21C1C"/>
      </a:dk2>
      <a:lt2>
        <a:srgbClr val="F0F2F3"/>
      </a:lt2>
      <a:accent1>
        <a:srgbClr val="E76329"/>
      </a:accent1>
      <a:accent2>
        <a:srgbClr val="D5172C"/>
      </a:accent2>
      <a:accent3>
        <a:srgbClr val="E7298D"/>
      </a:accent3>
      <a:accent4>
        <a:srgbClr val="D517CA"/>
      </a:accent4>
      <a:accent5>
        <a:srgbClr val="A229E7"/>
      </a:accent5>
      <a:accent6>
        <a:srgbClr val="512AD8"/>
      </a:accent6>
      <a:hlink>
        <a:srgbClr val="A63FB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70</TotalTime>
  <Words>295</Words>
  <Application>Microsoft Office PowerPoint</Application>
  <PresentationFormat>Widescreen</PresentationFormat>
  <Paragraphs>55</Paragraphs>
  <Slides>12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12</vt:i4>
      </vt:variant>
    </vt:vector>
  </HeadingPairs>
  <TitlesOfParts>
    <vt:vector size="14" baseType="lpstr">
      <vt:lpstr>Office Theme</vt:lpstr>
      <vt:lpstr>Office Theme</vt:lpstr>
      <vt:lpstr>Apresentação do PowerPoint</vt:lpstr>
      <vt:lpstr>Conexão backend - frontend</vt:lpstr>
      <vt:lpstr>Conexão backend – Banco de Dados</vt:lpstr>
      <vt:lpstr>Pastas do Projeto</vt:lpstr>
      <vt:lpstr>Declaração e Metodos Get/Set</vt:lpstr>
      <vt:lpstr>Apresentação do PowerPoint</vt:lpstr>
      <vt:lpstr>Mudança no BD</vt:lpstr>
      <vt:lpstr>Demonstração Implementação do Front-end, Back-end e Banco de Dados </vt:lpstr>
      <vt:lpstr>Demonstração Implementação dos Recursos  Inteligentes</vt:lpstr>
      <vt:lpstr>Requisição</vt:lpstr>
      <vt:lpstr>Autenticação do Cliente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dc:description/>
  <cp:lastModifiedBy>Viviane Esteves Pena Baeta</cp:lastModifiedBy>
  <cp:revision>626</cp:revision>
  <dcterms:created xsi:type="dcterms:W3CDTF">2021-03-30T13:44:45Z</dcterms:created>
  <dcterms:modified xsi:type="dcterms:W3CDTF">2021-05-30T00:49:35Z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